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4" y="1769541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4" y="3773491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5E89721-2785-4CEB-8C24-96D0DBBD4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842" b="10106"/>
          <a:stretch/>
        </p:blipFill>
        <p:spPr>
          <a:xfrm>
            <a:off x="1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2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11" indent="0">
              <a:buNone/>
              <a:defRPr sz="2000"/>
            </a:lvl2pPr>
            <a:lvl3pPr marL="914422" indent="0">
              <a:buNone/>
              <a:defRPr sz="20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1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8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4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33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4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1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4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1" y="884796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838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4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5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38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1885950"/>
            <a:ext cx="3300985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1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768112"/>
            <a:ext cx="3300985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5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1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6" y="2768112"/>
            <a:ext cx="3300985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5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1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1"/>
            <a:ext cx="3300985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24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1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4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4" y="3904106"/>
            <a:ext cx="330098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4" y="4572444"/>
            <a:ext cx="3300985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9" y="3904106"/>
            <a:ext cx="330098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6" y="4572442"/>
            <a:ext cx="3300985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700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5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6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0" y="609601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8" y="609601"/>
            <a:ext cx="7916873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1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1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9"/>
            <a:ext cx="9590549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49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9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8" y="2076451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9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6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8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5"/>
            <a:ext cx="4764764" cy="3043533"/>
          </a:xfrm>
        </p:spPr>
        <p:txBody>
          <a:bodyPr anchor="t"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7" y="1855154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8" y="2702105"/>
            <a:ext cx="4779580" cy="3043533"/>
          </a:xfrm>
        </p:spPr>
        <p:txBody>
          <a:bodyPr anchor="t"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5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5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5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8" y="609601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609602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8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4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9" y="609600"/>
            <a:ext cx="358416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8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01" y="2679701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1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6" y="2076451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6" y="6000751"/>
            <a:ext cx="6672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5" y="6000751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21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3" r:id="rId6"/>
    <p:sldLayoutId id="2147483669" r:id="rId7"/>
    <p:sldLayoutId id="2147483670" r:id="rId8"/>
    <p:sldLayoutId id="2147483671" r:id="rId9"/>
    <p:sldLayoutId id="2147483672" r:id="rId10"/>
    <p:sldLayoutId id="2147483662" r:id="rId11"/>
    <p:sldLayoutId id="2147483673" r:id="rId12"/>
    <p:sldLayoutId id="2147483678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11" rtl="0" eaLnBrk="1" latinLnBrk="0" hangingPunct="1">
        <a:lnSpc>
          <a:spcPct val="90000"/>
        </a:lnSpc>
        <a:spcBef>
          <a:spcPct val="0"/>
        </a:spcBef>
        <a:buNone/>
        <a:defRPr sz="3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9" indent="-306007" algn="l" defTabSz="457211" rtl="0" eaLnBrk="1" latinLnBrk="0" hangingPunct="1">
        <a:lnSpc>
          <a:spcPct val="110000"/>
        </a:lnSpc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18" indent="-270007" algn="l" defTabSz="457211" rtl="0" eaLnBrk="1" latinLnBrk="0" hangingPunct="1">
        <a:lnSpc>
          <a:spcPct val="110000"/>
        </a:lnSpc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25" indent="-216006" algn="l" defTabSz="457211" rtl="0" eaLnBrk="1" latinLnBrk="0" hangingPunct="1">
        <a:lnSpc>
          <a:spcPct val="110000"/>
        </a:lnSpc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35" indent="-216006" algn="l" defTabSz="457211" rtl="0" eaLnBrk="1" latinLnBrk="0" hangingPunct="1">
        <a:lnSpc>
          <a:spcPct val="110000"/>
        </a:lnSpc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42" indent="-216006" algn="l" defTabSz="457211" rtl="0" eaLnBrk="1" latinLnBrk="0" hangingPunct="1">
        <a:lnSpc>
          <a:spcPct val="110000"/>
        </a:lnSpc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51" indent="-228607" algn="l" defTabSz="457211" rtl="0" eaLnBrk="1" latinLnBrk="0" hangingPunct="1"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"/>
        <a:defRPr sz="140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61" indent="-228607" algn="l" defTabSz="457211" rtl="0" eaLnBrk="1" latinLnBrk="0" hangingPunct="1"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"/>
        <a:defRPr sz="140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71" indent="-228607" algn="l" defTabSz="457211" rtl="0" eaLnBrk="1" latinLnBrk="0" hangingPunct="1"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"/>
        <a:defRPr sz="140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79" indent="-228607" algn="l" defTabSz="457211" rtl="0" eaLnBrk="1" latinLnBrk="0" hangingPunct="1"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"/>
        <a:defRPr sz="140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2632B13-510D-406C-904A-F4D42AED1FA9}"/>
              </a:ext>
            </a:extLst>
          </p:cNvPr>
          <p:cNvSpPr/>
          <p:nvPr/>
        </p:nvSpPr>
        <p:spPr>
          <a:xfrm>
            <a:off x="680484" y="662473"/>
            <a:ext cx="6373460" cy="547826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ko-KR" sz="1600" dirty="0">
              <a:solidFill>
                <a:schemeClr val="bg1"/>
              </a:solidFill>
            </a:endParaRPr>
          </a:p>
          <a:p>
            <a:r>
              <a:rPr lang="ko-KR" altLang="en-US" sz="2000" u="sng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수석본부장 회의 </a:t>
            </a:r>
            <a:r>
              <a:rPr lang="en-US" altLang="ko-KR" sz="2000" u="sng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 </a:t>
            </a:r>
            <a:r>
              <a:rPr lang="ko-KR" altLang="en-US" sz="2000" u="sng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부천 창업설명회</a:t>
            </a:r>
            <a:endParaRPr lang="en-US" altLang="ko-KR" sz="2000" u="sng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6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◈ 일 시 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2021.07.01.(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오후 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 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30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분 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~ 3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 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30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분</a:t>
            </a:r>
            <a:endParaRPr lang="en-US" altLang="ko-KR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▶ </a:t>
            </a:r>
            <a:r>
              <a:rPr lang="ko-KR" altLang="en-US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오후 </a:t>
            </a:r>
            <a:r>
              <a:rPr lang="en-US" altLang="ko-KR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시 </a:t>
            </a:r>
            <a:r>
              <a:rPr lang="en-US" altLang="ko-KR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30</a:t>
            </a:r>
            <a:r>
              <a:rPr lang="ko-KR" altLang="en-US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분</a:t>
            </a:r>
            <a:r>
              <a:rPr lang="en-US" altLang="ko-KR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~2</a:t>
            </a:r>
            <a:r>
              <a:rPr lang="ko-KR" altLang="en-US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시 </a:t>
            </a:r>
            <a:r>
              <a:rPr lang="en-US" altLang="ko-KR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–</a:t>
            </a:r>
            <a:r>
              <a:rPr lang="ko-KR" altLang="en-US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 수석본부장회의</a:t>
            </a:r>
            <a:endParaRPr lang="en-US" altLang="ko-KR" sz="1400" dirty="0">
              <a:solidFill>
                <a:schemeClr val="bg1"/>
              </a:solidFill>
              <a:highlight>
                <a:srgbClr val="FFFF00"/>
              </a:highligh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ko-KR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▶</a:t>
            </a:r>
            <a:r>
              <a:rPr lang="en-US" altLang="ko-KR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오후 </a:t>
            </a:r>
            <a:r>
              <a:rPr lang="en-US" altLang="ko-KR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시 </a:t>
            </a:r>
            <a:r>
              <a:rPr lang="en-US" altLang="ko-KR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~ 3</a:t>
            </a:r>
            <a:r>
              <a:rPr lang="ko-KR" altLang="en-US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시 </a:t>
            </a:r>
            <a:r>
              <a:rPr lang="en-US" altLang="ko-KR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30</a:t>
            </a:r>
            <a:r>
              <a:rPr lang="ko-KR" altLang="en-US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분 </a:t>
            </a:r>
            <a:r>
              <a:rPr lang="en-US" altLang="ko-KR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sz="1400" dirty="0">
                <a:solidFill>
                  <a:schemeClr val="bg1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부천 창업설명회</a:t>
            </a:r>
            <a:endParaRPr lang="en-US" altLang="ko-KR" sz="1400" dirty="0">
              <a:solidFill>
                <a:schemeClr val="bg1"/>
              </a:solidFill>
              <a:highlight>
                <a:srgbClr val="FFFF00"/>
              </a:highligh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◈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장 소 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부천 </a:t>
            </a:r>
            <a:r>
              <a:rPr lang="ko-KR" altLang="en-US" sz="14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복사골문화센터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층 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514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호</a:t>
            </a:r>
            <a:endParaRPr lang="en-US" altLang="ko-KR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 fontAlgn="base"/>
            <a:endParaRPr lang="en-US" altLang="ko-KR" sz="1400" b="1" i="0" dirty="0">
              <a:solidFill>
                <a:srgbClr val="555555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 fontAlgn="base"/>
            <a:r>
              <a:rPr lang="ko-KR" altLang="en-US" sz="1400" b="1" i="0" dirty="0">
                <a:solidFill>
                  <a:srgbClr val="555555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주소 </a:t>
            </a:r>
            <a:r>
              <a:rPr lang="en-US" altLang="ko-KR" sz="1400" b="1" i="0" dirty="0">
                <a:solidFill>
                  <a:srgbClr val="555555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b="1" i="0" dirty="0">
                <a:solidFill>
                  <a:srgbClr val="555555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경기도 부천시 </a:t>
            </a:r>
            <a:r>
              <a:rPr lang="ko-KR" altLang="en-US" sz="1400" b="1" i="0" dirty="0" err="1">
                <a:solidFill>
                  <a:srgbClr val="555555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장말로</a:t>
            </a:r>
            <a:r>
              <a:rPr lang="ko-KR" altLang="en-US" sz="1400" b="1" i="0" dirty="0">
                <a:solidFill>
                  <a:srgbClr val="555555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b="1" i="0" dirty="0">
                <a:solidFill>
                  <a:srgbClr val="555555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107(</a:t>
            </a:r>
            <a:r>
              <a:rPr lang="ko-KR" altLang="en-US" sz="1400" b="1" i="0" dirty="0">
                <a:solidFill>
                  <a:srgbClr val="555555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상동</a:t>
            </a:r>
            <a:r>
              <a:rPr lang="en-US" altLang="ko-KR" sz="1400" b="1" i="0" dirty="0">
                <a:solidFill>
                  <a:srgbClr val="555555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400" b="1" i="0" dirty="0" err="1">
                <a:solidFill>
                  <a:srgbClr val="555555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복사골문화센터</a:t>
            </a:r>
            <a:endParaRPr lang="ko-KR" altLang="en-US" sz="1400" b="1" i="0" dirty="0">
              <a:solidFill>
                <a:srgbClr val="555555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 fontAlgn="base"/>
            <a:r>
              <a:rPr lang="ko-KR" altLang="en-US" sz="1400" b="1" i="0" dirty="0">
                <a:solidFill>
                  <a:srgbClr val="555555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전화번호 </a:t>
            </a:r>
            <a:r>
              <a:rPr lang="en-US" altLang="ko-KR" sz="1400" b="1" i="0" dirty="0">
                <a:solidFill>
                  <a:srgbClr val="555555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032-320-6300</a:t>
            </a:r>
          </a:p>
          <a:p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◆회사 담당자 연락처 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조광현 이사 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(010-9653-4100)</a:t>
            </a:r>
          </a:p>
          <a:p>
            <a:endParaRPr lang="en-US" altLang="ko-KR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춘천 창업설명회</a:t>
            </a:r>
            <a:endParaRPr lang="en-US" altLang="ko-KR" sz="20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◈ 일 시 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2021.07.14.(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오후 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 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~ 3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 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30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분</a:t>
            </a:r>
            <a:endParaRPr lang="en-US" altLang="ko-KR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◈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장 소 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커먼즈필드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춘천 지하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층 </a:t>
            </a:r>
            <a:r>
              <a:rPr lang="ko-KR" altLang="en-US" sz="14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컨퍼런스홀</a:t>
            </a:r>
            <a:endParaRPr lang="en-US" altLang="ko-KR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1400" b="0" i="0" dirty="0">
                <a:solidFill>
                  <a:srgbClr val="6D6D6D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주소 </a:t>
            </a:r>
            <a:r>
              <a:rPr lang="en-US" altLang="ko-KR" sz="1400" b="0" i="0" dirty="0">
                <a:solidFill>
                  <a:srgbClr val="6D6D6D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b="0" i="0" dirty="0">
                <a:solidFill>
                  <a:srgbClr val="6D6D6D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강원도 춘천시 공지로 </a:t>
            </a:r>
            <a:r>
              <a:rPr lang="en-US" altLang="ko-KR" sz="1400" b="0" i="0" dirty="0">
                <a:solidFill>
                  <a:srgbClr val="6D6D6D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255, </a:t>
            </a:r>
            <a:r>
              <a:rPr lang="ko-KR" altLang="en-US" sz="1400" b="0" i="0" dirty="0" err="1">
                <a:solidFill>
                  <a:srgbClr val="6D6D6D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커먼즈필드</a:t>
            </a:r>
            <a:r>
              <a:rPr lang="ko-KR" altLang="en-US" sz="1400" b="0" i="0" dirty="0">
                <a:solidFill>
                  <a:srgbClr val="6D6D6D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춘천 </a:t>
            </a:r>
            <a:endParaRPr lang="en-US" altLang="ko-KR" sz="1400" b="0" i="0" dirty="0">
              <a:solidFill>
                <a:srgbClr val="6D6D6D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1400" dirty="0">
                <a:solidFill>
                  <a:srgbClr val="6D6D6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전화번호 </a:t>
            </a:r>
            <a:r>
              <a:rPr lang="en-US" altLang="ko-KR" sz="1400" dirty="0">
                <a:solidFill>
                  <a:srgbClr val="6D6D6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en-US" altLang="ko-KR" sz="1400" b="0" i="0" dirty="0">
                <a:solidFill>
                  <a:srgbClr val="6D6D6D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033-912-5000 ~ 5003</a:t>
            </a:r>
          </a:p>
          <a:p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◆담당자 연락처 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한지은 수석본부장 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(010-8387-9010)</a:t>
            </a:r>
          </a:p>
          <a:p>
            <a:endParaRPr lang="en-US" altLang="ko-KR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5723C3-1148-46B9-98DD-548CCF5E6B26}"/>
              </a:ext>
            </a:extLst>
          </p:cNvPr>
          <p:cNvSpPr txBox="1"/>
          <p:nvPr/>
        </p:nvSpPr>
        <p:spPr>
          <a:xfrm>
            <a:off x="878960" y="397684"/>
            <a:ext cx="172601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공지사항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7B13853-0F43-4E0B-8F65-69C66002A7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48" y="899945"/>
            <a:ext cx="9082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2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131</Words>
  <Application>Microsoft Office PowerPoint</Application>
  <PresentationFormat>와이드스크린</PresentationFormat>
  <Paragraphs>25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HY헤드라인M</vt:lpstr>
      <vt:lpstr>나눔바른고딕OTF</vt:lpstr>
      <vt:lpstr>Dubai</vt:lpstr>
      <vt:lpstr>Georgia Pro</vt:lpstr>
      <vt:lpstr>Wingdings 2</vt:lpstr>
      <vt:lpstr>SlateVTI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brother.j</dc:creator>
  <cp:lastModifiedBy>조광현</cp:lastModifiedBy>
  <cp:revision>60</cp:revision>
  <cp:lastPrinted>2021-05-25T05:10:36Z</cp:lastPrinted>
  <dcterms:created xsi:type="dcterms:W3CDTF">2020-11-06T08:50:40Z</dcterms:created>
  <dcterms:modified xsi:type="dcterms:W3CDTF">2021-06-24T10:17:40Z</dcterms:modified>
</cp:coreProperties>
</file>