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797675" cy="99298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9D36CF-8C7F-4299-B5F5-2FD8909DC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707FB3B-59FE-4AC8-A0C4-246E8A2DCA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861103F-F20E-4E1E-8C5C-B6CDE4E52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A022-4005-454B-BAD1-9E38543D12CE}" type="datetimeFigureOut">
              <a:rPr lang="ko-KR" altLang="en-US" smtClean="0"/>
              <a:t>2021/06/17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3B952A-9A55-456C-9A62-0E988E4DA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1EE3130-DF70-4F4D-9A63-A02AF5C05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927E-B7BF-4EE1-B3E9-AF718BFBA6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082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BFC851-416A-4B1D-901A-12A8EAA83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FBDDCA9-E7DC-402A-BD98-208D1E0260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938E31-42FC-4BE7-9C74-43BF2C67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A022-4005-454B-BAD1-9E38543D12CE}" type="datetimeFigureOut">
              <a:rPr lang="ko-KR" altLang="en-US" smtClean="0"/>
              <a:t>2021/06/17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B30BC94-C34F-4B11-8C33-34020CD21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101AE2D-2CCA-4E94-A8F8-6D5936BA6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927E-B7BF-4EE1-B3E9-AF718BFBA6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7117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9317F61-5E8A-4E5C-B6DA-8A925EDAFF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2364F91-7A3E-4DD3-866E-04111AE5F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CC048B8-431F-435A-9FEC-BC007977A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A022-4005-454B-BAD1-9E38543D12CE}" type="datetimeFigureOut">
              <a:rPr lang="ko-KR" altLang="en-US" smtClean="0"/>
              <a:t>2021/06/17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902674-4408-4D0A-A86F-D29A0BA0F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8A536B5-D8FF-4FB6-A579-2FBE0B551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927E-B7BF-4EE1-B3E9-AF718BFBA6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858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31F39C-029A-4ABF-913B-FFEECCB9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A8ED84F-5C9A-460A-BA65-56BD74C79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483846-C726-46AA-82A5-8224ABEDB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A022-4005-454B-BAD1-9E38543D12CE}" type="datetimeFigureOut">
              <a:rPr lang="ko-KR" altLang="en-US" smtClean="0"/>
              <a:t>2021/06/17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04AF4FA-6FF8-4959-81E1-45EF7AAD1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079278E-695C-4D8A-A060-CAE1EC3B6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927E-B7BF-4EE1-B3E9-AF718BFBA6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59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C9B3F7-7320-4347-A8A2-67EBCB02F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445E77C-B189-4262-BF10-974F5ECCB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7600BEF-988A-4168-B1FD-4C57ED116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A022-4005-454B-BAD1-9E38543D12CE}" type="datetimeFigureOut">
              <a:rPr lang="ko-KR" altLang="en-US" smtClean="0"/>
              <a:t>2021/06/17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3E4A6E0-FD80-4B71-8944-DADF44480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2775158-A47E-4C6A-954F-70CB9FE2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927E-B7BF-4EE1-B3E9-AF718BFBA6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1655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6363B6-A351-47FA-B243-00C21CB75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CC5C1C4-5817-400B-B2EB-318B7FB03B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9A9AE26-6B23-46E2-B96A-65FB584E0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DD8CA44-5BE4-4B67-8A81-8AD9CDB95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A022-4005-454B-BAD1-9E38543D12CE}" type="datetimeFigureOut">
              <a:rPr lang="ko-KR" altLang="en-US" smtClean="0"/>
              <a:t>2021/06/17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105840B-A132-4849-9B54-716DA7BE1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26EF237-72B3-4B3E-B40D-6BA4F3631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927E-B7BF-4EE1-B3E9-AF718BFBA6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483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AB2E6A-6959-43F1-877B-DFB0F57B9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CEAFF26-BED8-4A8B-9074-9C5E10316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1DC3F44-396E-4047-827A-AB3ABAA9B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9372DF3-D2E2-4C08-BDEC-AB4ED92EBE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38C8B49-9283-447B-A1D7-49076CCD83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010823F-30EE-4A93-9EC6-C6914E67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A022-4005-454B-BAD1-9E38543D12CE}" type="datetimeFigureOut">
              <a:rPr lang="ko-KR" altLang="en-US" smtClean="0"/>
              <a:t>2021/06/17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CC0A32A-6503-4107-BB7A-F5EBCB54E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DBFA888-9137-43E8-8898-30637038B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927E-B7BF-4EE1-B3E9-AF718BFBA6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748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2D99C5-7558-40B7-B17D-D09D71308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8489286-5495-435A-B15B-8E03F8DF5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A022-4005-454B-BAD1-9E38543D12CE}" type="datetimeFigureOut">
              <a:rPr lang="ko-KR" altLang="en-US" smtClean="0"/>
              <a:t>2021/06/17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5C1637A-D4B3-4FCF-838E-83D4B8143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04FE50C-6593-4F62-98A8-5566997DB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927E-B7BF-4EE1-B3E9-AF718BFBA6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4326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34F051A-3659-4B66-B221-993BB154E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A022-4005-454B-BAD1-9E38543D12CE}" type="datetimeFigureOut">
              <a:rPr lang="ko-KR" altLang="en-US" smtClean="0"/>
              <a:t>2021/06/17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99E83E4-F3E9-4206-BD46-08533F29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FDEB6B2-865D-4EB6-92DE-C4F8F743A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927E-B7BF-4EE1-B3E9-AF718BFBA6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394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2C5F66-2A9C-48EE-A828-1156C8701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AA68AAF-298E-4301-9502-716F91792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2FC1DE4-1A6C-4E69-8494-BA94260F5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1D889DC-6358-4599-A58F-04B23CC1B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A022-4005-454B-BAD1-9E38543D12CE}" type="datetimeFigureOut">
              <a:rPr lang="ko-KR" altLang="en-US" smtClean="0"/>
              <a:t>2021/06/17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C7EB03E-F23C-487C-B23C-F7200FA2F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760D82E-DC1C-468C-9658-40A83B8CD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927E-B7BF-4EE1-B3E9-AF718BFBA6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720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CF5F21-EF7F-4BE9-8E61-5A0CFF4F9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AA4E04A-772C-4AC2-8CBF-AF29C44177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325569B-AE07-47C9-A36D-E64B61C57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6856043-BEBE-4E96-844D-3686B45EB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A022-4005-454B-BAD1-9E38543D12CE}" type="datetimeFigureOut">
              <a:rPr lang="ko-KR" altLang="en-US" smtClean="0"/>
              <a:t>2021/06/17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66BDBED-56D8-46F7-8AA9-3112D8F73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B137705-7B32-456D-9EE7-A4631D31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5927E-B7BF-4EE1-B3E9-AF718BFBA6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843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54B7E68-B1C0-4E50-8494-60ADA9AA0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8AF0FB4-1EE3-46A2-AD51-34BEE4A33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1BC386C-F69F-4179-96BC-E8C8EB0B95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0A022-4005-454B-BAD1-9E38543D12CE}" type="datetimeFigureOut">
              <a:rPr lang="ko-KR" altLang="en-US" smtClean="0"/>
              <a:t>2021/06/17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08C8A7A-C65C-4207-8184-E98C524E7E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DE994A-4856-4DD6-8D9C-E7B299DCC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5927E-B7BF-4EE1-B3E9-AF718BFBA6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624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2E931FE3-6ED2-4C3F-9D96-096DE56FE0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6023" y="65058"/>
            <a:ext cx="1096917" cy="631228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8E13A842-0027-423B-A341-13FA204A14B5}"/>
              </a:ext>
            </a:extLst>
          </p:cNvPr>
          <p:cNvSpPr/>
          <p:nvPr/>
        </p:nvSpPr>
        <p:spPr>
          <a:xfrm>
            <a:off x="1512595" y="589603"/>
            <a:ext cx="8835054" cy="96860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b="1" u="sng" dirty="0">
                <a:latin typeface="Arial Black" panose="020B0A04020102020204" pitchFamily="34" charset="0"/>
              </a:rPr>
              <a:t>수석본부장</a:t>
            </a:r>
            <a:r>
              <a:rPr lang="en-US" altLang="ko-KR" sz="3200" b="1" u="sng" dirty="0">
                <a:latin typeface="Arial Black" panose="020B0A04020102020204" pitchFamily="34" charset="0"/>
              </a:rPr>
              <a:t> </a:t>
            </a:r>
            <a:r>
              <a:rPr lang="ko-KR" altLang="en-US" sz="3200" b="1" u="sng" dirty="0">
                <a:latin typeface="Arial Black" panose="020B0A04020102020204" pitchFamily="34" charset="0"/>
              </a:rPr>
              <a:t>달성조건 보완</a:t>
            </a:r>
            <a:endParaRPr lang="en-US" altLang="ko-KR" sz="2400" b="1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표 3">
            <a:extLst>
              <a:ext uri="{FF2B5EF4-FFF2-40B4-BE49-F238E27FC236}">
                <a16:creationId xmlns:a16="http://schemas.microsoft.com/office/drawing/2014/main" id="{7D06C3BB-9F5D-4D83-8BAC-98D0CE81FC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240245"/>
              </p:ext>
            </p:extLst>
          </p:nvPr>
        </p:nvGraphicFramePr>
        <p:xfrm>
          <a:off x="811763" y="1866389"/>
          <a:ext cx="10739536" cy="222975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369768">
                  <a:extLst>
                    <a:ext uri="{9D8B030D-6E8A-4147-A177-3AD203B41FA5}">
                      <a16:colId xmlns:a16="http://schemas.microsoft.com/office/drawing/2014/main" val="1038836093"/>
                    </a:ext>
                  </a:extLst>
                </a:gridCol>
                <a:gridCol w="5369768">
                  <a:extLst>
                    <a:ext uri="{9D8B030D-6E8A-4147-A177-3AD203B41FA5}">
                      <a16:colId xmlns:a16="http://schemas.microsoft.com/office/drawing/2014/main" val="3941774405"/>
                    </a:ext>
                  </a:extLst>
                </a:gridCol>
              </a:tblGrid>
              <a:tr h="79214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/>
                        <a:t>현행</a:t>
                      </a:r>
                    </a:p>
                  </a:txBody>
                  <a:tcPr anchor="ctr" anchorCtr="1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/>
                        <a:t>보완 후</a:t>
                      </a:r>
                    </a:p>
                  </a:txBody>
                  <a:tcPr anchor="ctr" anchorCtr="1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481947"/>
                  </a:ext>
                </a:extLst>
              </a:tr>
              <a:tr h="14376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2</a:t>
                      </a:r>
                      <a:r>
                        <a:rPr lang="ko-KR" altLang="en-US" sz="1600" dirty="0"/>
                        <a:t>개월 </a:t>
                      </a:r>
                      <a:r>
                        <a:rPr lang="ko-KR" altLang="en-US" sz="1600" dirty="0" err="1"/>
                        <a:t>기간중</a:t>
                      </a:r>
                      <a:r>
                        <a:rPr lang="ko-KR" altLang="en-US" sz="1600" dirty="0"/>
                        <a:t> </a:t>
                      </a:r>
                      <a:r>
                        <a:rPr lang="ko-KR" altLang="en-US" sz="1600" dirty="0" err="1">
                          <a:highlight>
                            <a:srgbClr val="FFFF00"/>
                          </a:highlight>
                        </a:rPr>
                        <a:t>직추천</a:t>
                      </a:r>
                      <a:r>
                        <a:rPr lang="ko-KR" altLang="en-US" sz="1600" dirty="0"/>
                        <a:t> 지역본부</a:t>
                      </a:r>
                      <a:r>
                        <a:rPr lang="en-US" altLang="ko-KR" sz="1600" dirty="0"/>
                        <a:t>&amp; </a:t>
                      </a:r>
                      <a:r>
                        <a:rPr lang="ko-KR" altLang="en-US" sz="1600" dirty="0" err="1"/>
                        <a:t>지역본부재구매</a:t>
                      </a:r>
                      <a:endParaRPr lang="en-US" altLang="ko-KR" sz="1600" dirty="0"/>
                    </a:p>
                    <a:p>
                      <a:pPr algn="ctr" latinLnBrk="1"/>
                      <a:endParaRPr lang="en-US" altLang="ko-KR" sz="1600" dirty="0"/>
                    </a:p>
                    <a:p>
                      <a:pPr algn="ctr" latinLnBrk="1"/>
                      <a:r>
                        <a:rPr lang="ko-KR" altLang="en-US" sz="1600" dirty="0"/>
                        <a:t>지역본부장 </a:t>
                      </a:r>
                      <a:r>
                        <a:rPr lang="en-US" altLang="ko-KR" sz="1600" dirty="0"/>
                        <a:t>1</a:t>
                      </a:r>
                      <a:r>
                        <a:rPr lang="ko-KR" altLang="en-US" sz="1600" dirty="0"/>
                        <a:t>은 </a:t>
                      </a:r>
                      <a:r>
                        <a:rPr lang="en-US" altLang="ko-KR" sz="1600" dirty="0"/>
                        <a:t>20</a:t>
                      </a:r>
                      <a:r>
                        <a:rPr lang="ko-KR" altLang="en-US" sz="1600" dirty="0"/>
                        <a:t>건 이상</a:t>
                      </a:r>
                      <a:r>
                        <a:rPr lang="en-US" altLang="ko-KR" sz="1600" dirty="0"/>
                        <a:t>, </a:t>
                      </a:r>
                      <a:r>
                        <a:rPr lang="ko-KR" altLang="en-US" sz="1600" dirty="0"/>
                        <a:t>지역본부장</a:t>
                      </a:r>
                      <a:r>
                        <a:rPr lang="en-US" altLang="ko-KR" sz="1600" dirty="0"/>
                        <a:t>2</a:t>
                      </a:r>
                      <a:r>
                        <a:rPr lang="ko-KR" altLang="en-US" sz="1600" dirty="0"/>
                        <a:t>는 </a:t>
                      </a:r>
                      <a:r>
                        <a:rPr lang="en-US" altLang="ko-KR" sz="1600" dirty="0"/>
                        <a:t>40</a:t>
                      </a:r>
                      <a:r>
                        <a:rPr lang="ko-KR" altLang="en-US" sz="1600" dirty="0"/>
                        <a:t>건 이상</a:t>
                      </a:r>
                      <a:endParaRPr lang="ko-KR" altLang="en-US" sz="16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2</a:t>
                      </a:r>
                      <a:r>
                        <a:rPr lang="ko-KR" altLang="en-US" sz="1600" dirty="0"/>
                        <a:t>개월 </a:t>
                      </a:r>
                      <a:r>
                        <a:rPr lang="ko-KR" altLang="en-US" sz="1600" dirty="0" err="1"/>
                        <a:t>기간중</a:t>
                      </a:r>
                      <a:r>
                        <a:rPr lang="ko-KR" altLang="en-US" sz="1600" dirty="0"/>
                        <a:t> </a:t>
                      </a:r>
                      <a:r>
                        <a:rPr lang="ko-KR" altLang="en-US" sz="1600" dirty="0">
                          <a:highlight>
                            <a:srgbClr val="FFFF00"/>
                          </a:highlight>
                        </a:rPr>
                        <a:t>추천 </a:t>
                      </a:r>
                      <a:r>
                        <a:rPr lang="en-US" altLang="ko-KR" sz="1600" dirty="0">
                          <a:highlight>
                            <a:srgbClr val="FFFF00"/>
                          </a:highlight>
                        </a:rPr>
                        <a:t>2</a:t>
                      </a:r>
                      <a:r>
                        <a:rPr lang="ko-KR" altLang="en-US" sz="1600" dirty="0">
                          <a:highlight>
                            <a:srgbClr val="FFFF00"/>
                          </a:highlight>
                        </a:rPr>
                        <a:t>대까지 </a:t>
                      </a:r>
                      <a:r>
                        <a:rPr lang="ko-KR" altLang="en-US" sz="1600" dirty="0"/>
                        <a:t>지역본부</a:t>
                      </a:r>
                      <a:r>
                        <a:rPr lang="en-US" altLang="ko-KR" sz="1600" dirty="0"/>
                        <a:t>&amp; </a:t>
                      </a:r>
                      <a:r>
                        <a:rPr lang="ko-KR" altLang="en-US" sz="1600" dirty="0" err="1"/>
                        <a:t>지역본부재구매</a:t>
                      </a:r>
                      <a:endParaRPr lang="en-US" altLang="ko-KR" sz="1600" dirty="0"/>
                    </a:p>
                    <a:p>
                      <a:pPr algn="ctr" latinLnBrk="1"/>
                      <a:endParaRPr lang="en-US" altLang="ko-KR" sz="1600" dirty="0"/>
                    </a:p>
                    <a:p>
                      <a:pPr algn="ctr" latinLnBrk="1"/>
                      <a:r>
                        <a:rPr lang="ko-KR" altLang="en-US" sz="1600" dirty="0"/>
                        <a:t>지역본부장 </a:t>
                      </a:r>
                      <a:r>
                        <a:rPr lang="en-US" altLang="ko-KR" sz="1600" dirty="0"/>
                        <a:t>1</a:t>
                      </a:r>
                      <a:r>
                        <a:rPr lang="ko-KR" altLang="en-US" sz="1600" dirty="0"/>
                        <a:t>은 </a:t>
                      </a:r>
                      <a:r>
                        <a:rPr lang="en-US" altLang="ko-KR" sz="1600" dirty="0"/>
                        <a:t>20</a:t>
                      </a:r>
                      <a:r>
                        <a:rPr lang="ko-KR" altLang="en-US" sz="1600" dirty="0"/>
                        <a:t>건 이상</a:t>
                      </a:r>
                      <a:r>
                        <a:rPr lang="en-US" altLang="ko-KR" sz="1600" dirty="0"/>
                        <a:t>, </a:t>
                      </a:r>
                      <a:r>
                        <a:rPr lang="ko-KR" altLang="en-US" sz="1600" dirty="0"/>
                        <a:t>지역본부장</a:t>
                      </a:r>
                      <a:r>
                        <a:rPr lang="en-US" altLang="ko-KR" sz="1600" dirty="0"/>
                        <a:t>2</a:t>
                      </a:r>
                      <a:r>
                        <a:rPr lang="ko-KR" altLang="en-US" sz="1600" dirty="0"/>
                        <a:t>는 </a:t>
                      </a:r>
                      <a:r>
                        <a:rPr lang="en-US" altLang="ko-KR" sz="1600" dirty="0"/>
                        <a:t>40</a:t>
                      </a:r>
                      <a:r>
                        <a:rPr lang="ko-KR" altLang="en-US" sz="1600" dirty="0"/>
                        <a:t>건 이상</a:t>
                      </a:r>
                      <a:endParaRPr lang="ko-KR" altLang="en-US" sz="16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477019297"/>
                  </a:ext>
                </a:extLst>
              </a:tr>
            </a:tbl>
          </a:graphicData>
        </a:graphic>
      </p:graphicFrame>
      <p:sp>
        <p:nvSpPr>
          <p:cNvPr id="4" name="직사각형 3">
            <a:extLst>
              <a:ext uri="{FF2B5EF4-FFF2-40B4-BE49-F238E27FC236}">
                <a16:creationId xmlns:a16="http://schemas.microsoft.com/office/drawing/2014/main" id="{2730B830-97C7-4A2E-9804-F7342EDFE96C}"/>
              </a:ext>
            </a:extLst>
          </p:cNvPr>
          <p:cNvSpPr/>
          <p:nvPr/>
        </p:nvSpPr>
        <p:spPr>
          <a:xfrm>
            <a:off x="2032000" y="4777274"/>
            <a:ext cx="8128000" cy="57849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/>
              <a:t>시행일 </a:t>
            </a:r>
            <a:r>
              <a:rPr lang="en-US" altLang="ko-KR" sz="2400" dirty="0"/>
              <a:t>: 2021</a:t>
            </a:r>
            <a:r>
              <a:rPr lang="ko-KR" altLang="en-US" sz="2400" dirty="0"/>
              <a:t>년 </a:t>
            </a:r>
            <a:r>
              <a:rPr lang="en-US" altLang="ko-KR" sz="2400" dirty="0"/>
              <a:t>6</a:t>
            </a:r>
            <a:r>
              <a:rPr lang="ko-KR" altLang="en-US" sz="2400" dirty="0"/>
              <a:t>월 </a:t>
            </a:r>
            <a:r>
              <a:rPr lang="en-US" altLang="ko-KR" sz="2400" dirty="0"/>
              <a:t>1</a:t>
            </a:r>
            <a:r>
              <a:rPr lang="ko-KR" altLang="en-US" sz="2400" dirty="0"/>
              <a:t>일</a:t>
            </a:r>
          </a:p>
        </p:txBody>
      </p:sp>
    </p:spTree>
    <p:extLst>
      <p:ext uri="{BB962C8B-B14F-4D97-AF65-F5344CB8AC3E}">
        <p14:creationId xmlns:p14="http://schemas.microsoft.com/office/powerpoint/2010/main" val="3311833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</TotalTime>
  <Words>56</Words>
  <Application>Microsoft Office PowerPoint</Application>
  <PresentationFormat>와이드스크린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조광현</dc:creator>
  <cp:lastModifiedBy>조광현</cp:lastModifiedBy>
  <cp:revision>117</cp:revision>
  <cp:lastPrinted>2021-06-10T09:10:01Z</cp:lastPrinted>
  <dcterms:created xsi:type="dcterms:W3CDTF">2021-03-19T07:47:55Z</dcterms:created>
  <dcterms:modified xsi:type="dcterms:W3CDTF">2021-06-17T05:46:09Z</dcterms:modified>
</cp:coreProperties>
</file>