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8211" y="0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r">
              <a:defRPr sz="1200"/>
            </a:lvl1pPr>
          </a:lstStyle>
          <a:p>
            <a:fld id="{015AD505-7069-435B-8221-5B48ABF5B35F}" type="datetimeFigureOut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8211" y="9494929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r">
              <a:defRPr sz="1200"/>
            </a:lvl1pPr>
          </a:lstStyle>
          <a:p>
            <a:fld id="{11E1F1EA-23B5-4E8D-9991-4DC5476946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275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8211" y="0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r">
              <a:defRPr sz="1200"/>
            </a:lvl1pPr>
          </a:lstStyle>
          <a:p>
            <a:fld id="{0BDDB9A9-4633-444E-99B7-719169757041}" type="datetimeFigureOut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16" tIns="46008" rIns="92016" bIns="4600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435" y="4748334"/>
            <a:ext cx="5491480" cy="4498420"/>
          </a:xfrm>
          <a:prstGeom prst="rect">
            <a:avLst/>
          </a:prstGeom>
        </p:spPr>
        <p:txBody>
          <a:bodyPr vert="horz" lIns="92016" tIns="46008" rIns="92016" bIns="46008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8211" y="9494929"/>
            <a:ext cx="2974552" cy="499825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r">
              <a:defRPr sz="1200"/>
            </a:lvl1pPr>
          </a:lstStyle>
          <a:p>
            <a:fld id="{3BC668B3-14B4-4707-9CB4-1AF8D0EA1A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99051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CD26-272B-4894-94CC-479E82D08F38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92E0-C278-44B4-B5C7-777381A0CAC9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53EB-0D58-45E9-8410-ED1E566D9820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758432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6526-F475-4DD4-B12C-AF836EA14B63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AA50-A8C4-401B-8841-4DBC1281BF03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33DB-5989-42A5-B8FB-1A888633B7BE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53A9-0688-44EE-B0CF-0B645C2050A1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98B5-D464-4982-8791-5207A8269396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01DE-AE2A-4E92-AE15-869BB286EFB1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9094-01C1-4160-8432-12C21B9CF992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8DBC-D68F-456C-9FAD-103275E8E681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C4B3-A33F-4069-8100-12A40268B169}" type="datetime1">
              <a:rPr lang="ko-KR" altLang="en-US" smtClean="0"/>
              <a:pPr/>
              <a:t>2021/04/28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DCB8A-C52D-4433-A00F-695D5C5BF9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7158" y="214290"/>
            <a:ext cx="58710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[ (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주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)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일공일공 신용카드 </a:t>
            </a:r>
            <a:r>
              <a:rPr kumimoji="1" lang="ko-KR" altLang="en-US" sz="2800" b="1" dirty="0" err="1">
                <a:latin typeface="+mn-ea"/>
                <a:cs typeface="굴림" pitchFamily="50" charset="-127"/>
              </a:rPr>
              <a:t>정책표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]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b="1" dirty="0">
                <a:solidFill>
                  <a:srgbClr val="7030A0"/>
                </a:solidFill>
                <a:latin typeface="+mn-ea"/>
              </a:rPr>
              <a:t>   2021 </a:t>
            </a:r>
            <a:r>
              <a:rPr kumimoji="1" lang="ko-KR" altLang="en-US" sz="2000" b="1" dirty="0">
                <a:solidFill>
                  <a:srgbClr val="7030A0"/>
                </a:solidFill>
                <a:latin typeface="+mn-ea"/>
              </a:rPr>
              <a:t>년  </a:t>
            </a:r>
            <a:r>
              <a:rPr kumimoji="1" lang="en-US" altLang="ko-KR" sz="2000" b="1" dirty="0">
                <a:solidFill>
                  <a:srgbClr val="7030A0"/>
                </a:solidFill>
                <a:latin typeface="+mn-ea"/>
              </a:rPr>
              <a:t>4 </a:t>
            </a:r>
            <a:r>
              <a:rPr kumimoji="1" lang="ko-KR" altLang="en-US" sz="2000" b="1" dirty="0">
                <a:solidFill>
                  <a:srgbClr val="7030A0"/>
                </a:solidFill>
                <a:latin typeface="+mn-ea"/>
              </a:rPr>
              <a:t>월  </a:t>
            </a:r>
            <a:r>
              <a:rPr kumimoji="1" lang="en-US" altLang="ko-KR" sz="2000" b="1" dirty="0">
                <a:solidFill>
                  <a:srgbClr val="7030A0"/>
                </a:solidFill>
                <a:latin typeface="+mn-ea"/>
              </a:rPr>
              <a:t>1 </a:t>
            </a:r>
            <a:r>
              <a:rPr kumimoji="1" lang="ko-KR" altLang="en-US" sz="2000" b="1" dirty="0">
                <a:solidFill>
                  <a:srgbClr val="7030A0"/>
                </a:solidFill>
                <a:latin typeface="+mn-ea"/>
              </a:rPr>
              <a:t>일 </a:t>
            </a:r>
            <a:r>
              <a:rPr kumimoji="1" lang="en-US" altLang="ko-KR" sz="2000" b="1" dirty="0">
                <a:solidFill>
                  <a:srgbClr val="7030A0"/>
                </a:solidFill>
                <a:latin typeface="+mn-ea"/>
              </a:rPr>
              <a:t>~</a:t>
            </a:r>
            <a:endParaRPr kumimoji="1" lang="ko-KR" altLang="en-US" dirty="0">
              <a:solidFill>
                <a:srgbClr val="7030A0"/>
              </a:solidFill>
              <a:latin typeface="+mn-ea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47203"/>
              </p:ext>
            </p:extLst>
          </p:nvPr>
        </p:nvGraphicFramePr>
        <p:xfrm>
          <a:off x="357159" y="1142983"/>
          <a:ext cx="8358246" cy="3977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3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432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17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/>
                        <a:t>카드</a:t>
                      </a:r>
                      <a:endParaRPr lang="en-US" altLang="ko-KR" sz="1200" b="1" dirty="0"/>
                    </a:p>
                    <a:p>
                      <a:pPr algn="ctr" latinLnBrk="1"/>
                      <a:r>
                        <a:rPr lang="ko-KR" altLang="en-US" sz="1200" b="1" dirty="0"/>
                        <a:t>사명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/>
                        <a:t>대표</a:t>
                      </a:r>
                      <a:endParaRPr lang="en-US" altLang="ko-KR" sz="1200" b="1" dirty="0"/>
                    </a:p>
                    <a:p>
                      <a:pPr algn="ctr" latinLnBrk="1"/>
                      <a:r>
                        <a:rPr lang="ko-KR" altLang="en-US" sz="1200" b="1" dirty="0"/>
                        <a:t>전화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/>
                        <a:t>가맹점</a:t>
                      </a:r>
                      <a:endParaRPr lang="en-US" altLang="ko-KR" sz="1200" b="1" dirty="0"/>
                    </a:p>
                    <a:p>
                      <a:pPr algn="ctr" latinLnBrk="1"/>
                      <a:r>
                        <a:rPr lang="ko-KR" altLang="en-US" sz="1200" b="1" dirty="0"/>
                        <a:t>번호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/>
                        <a:t>월한도액</a:t>
                      </a:r>
                      <a:endParaRPr lang="en-US" altLang="ko-KR" sz="1200" b="1" dirty="0"/>
                    </a:p>
                    <a:p>
                      <a:pPr algn="ctr" latinLnBrk="1"/>
                      <a:r>
                        <a:rPr lang="en-US" altLang="ko-KR" sz="1200" b="1" dirty="0"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200" b="1" dirty="0">
                          <a:latin typeface="굴림" pitchFamily="50" charset="-127"/>
                          <a:ea typeface="굴림" pitchFamily="50" charset="-127"/>
                        </a:rPr>
                        <a:t>만원</a:t>
                      </a:r>
                      <a:r>
                        <a:rPr lang="en-US" altLang="ko-KR" sz="1200" b="1" dirty="0"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/>
                        <a:t>Key in </a:t>
                      </a:r>
                      <a:r>
                        <a:rPr lang="ko-KR" altLang="en-US" sz="1200" b="1" dirty="0"/>
                        <a:t>한도</a:t>
                      </a:r>
                      <a:endParaRPr lang="en-US" altLang="ko-KR" sz="1200" b="1" dirty="0"/>
                    </a:p>
                    <a:p>
                      <a:pPr algn="ctr" latinLnBrk="1"/>
                      <a:r>
                        <a:rPr lang="en-US" altLang="ko-KR" sz="1200" b="1" dirty="0"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200" b="1" dirty="0">
                          <a:latin typeface="굴림" pitchFamily="50" charset="-127"/>
                          <a:ea typeface="굴림" pitchFamily="50" charset="-127"/>
                        </a:rPr>
                        <a:t>만원</a:t>
                      </a:r>
                      <a:r>
                        <a:rPr lang="en-US" altLang="ko-KR" sz="1200" b="1" dirty="0"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/>
                        <a:t>할부</a:t>
                      </a:r>
                      <a:endParaRPr lang="en-US" altLang="ko-KR" sz="1200" b="1" dirty="0"/>
                    </a:p>
                    <a:p>
                      <a:pPr algn="ctr" latinLnBrk="1"/>
                      <a:r>
                        <a:rPr lang="ko-KR" altLang="en-US" sz="1200" b="1" dirty="0"/>
                        <a:t>가능기간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/>
                        <a:t>무이자 관련</a:t>
                      </a:r>
                      <a:endParaRPr lang="ko-KR" altLang="en-US" sz="1200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anchorCtr="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신한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1544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7000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0118828623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4,000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무이자 없음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삼성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1588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8700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179246546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5,000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무이자 없음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8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현대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1577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6000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162713935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불가능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rgbClr val="0070C0"/>
                          </a:solidFill>
                        </a:rPr>
                        <a:t>2~7</a:t>
                      </a:r>
                      <a:r>
                        <a:rPr lang="ko-KR" altLang="en-US" sz="1200" b="1" dirty="0">
                          <a:solidFill>
                            <a:srgbClr val="0070C0"/>
                          </a:solidFill>
                        </a:rPr>
                        <a:t>개월 무이자</a:t>
                      </a:r>
                      <a:endParaRPr lang="en-US" altLang="ko-KR" sz="1200" b="1" dirty="0">
                        <a:solidFill>
                          <a:srgbClr val="0070C0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200" b="1" dirty="0">
                          <a:solidFill>
                            <a:srgbClr val="FF0000"/>
                          </a:solidFill>
                        </a:rPr>
                        <a:t>(7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</a:rPr>
                        <a:t>월 </a:t>
                      </a:r>
                      <a:r>
                        <a:rPr lang="en-US" altLang="ko-KR" sz="1200" b="1" dirty="0">
                          <a:solidFill>
                            <a:srgbClr val="FF0000"/>
                          </a:solidFill>
                        </a:rPr>
                        <a:t>31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</a:rPr>
                        <a:t>일까지</a:t>
                      </a:r>
                      <a:r>
                        <a:rPr lang="en-US" altLang="ko-KR" sz="1200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6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국민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1588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1688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98289058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무제한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500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2~3</a:t>
                      </a:r>
                      <a:r>
                        <a:rPr lang="ko-KR" altLang="en-US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개월 무이자</a:t>
                      </a:r>
                      <a:br>
                        <a:rPr lang="en-US" altLang="ko-KR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lang="en-US" altLang="ko-KR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r>
                        <a:rPr lang="ko-KR" altLang="en-US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개월 </a:t>
                      </a:r>
                      <a:r>
                        <a:rPr lang="ko-KR" altLang="en-US" sz="1200" b="1" dirty="0" err="1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부분무이자</a:t>
                      </a:r>
                      <a:r>
                        <a:rPr lang="en-US" altLang="ko-KR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(3</a:t>
                      </a:r>
                      <a:r>
                        <a:rPr lang="ko-KR" altLang="en-US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 본인</a:t>
                      </a:r>
                      <a:r>
                        <a:rPr lang="en-US" altLang="ko-KR" sz="1200" b="1" dirty="0">
                          <a:solidFill>
                            <a:srgbClr val="0070C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(6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월 </a:t>
                      </a:r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일까지</a:t>
                      </a:r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200" b="1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하나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1800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1111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00-903311406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무제한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불가능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무이자 없음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롯데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1588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8100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9958275412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21,600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불가능</a:t>
                      </a:r>
                      <a:endParaRPr lang="en-US" altLang="ko-KR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solidFill>
                            <a:schemeClr val="tx1"/>
                          </a:solidFill>
                        </a:rPr>
                        <a:t>무이자 없음</a:t>
                      </a:r>
                      <a:endParaRPr lang="en-US" altLang="ko-K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0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맑은 고딕" pitchFamily="50" charset="-127"/>
                          <a:ea typeface="맑은 고딕" pitchFamily="50" charset="-127"/>
                        </a:rPr>
                        <a:t>BC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1588</a:t>
                      </a:r>
                    </a:p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4000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721256645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10,000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2,000</a:t>
                      </a:r>
                      <a:endParaRPr lang="ko-KR" altLang="en-US" sz="12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r>
                        <a:rPr lang="ko-KR" altLang="en-US" sz="1200" b="1" dirty="0">
                          <a:latin typeface="맑은 고딕" pitchFamily="50" charset="-127"/>
                          <a:ea typeface="맑은 고딕" pitchFamily="50" charset="-127"/>
                        </a:rPr>
                        <a:t>개월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무이자 없음</a:t>
                      </a:r>
                      <a:endParaRPr lang="en-US" altLang="ko-KR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6429388" y="357166"/>
            <a:ext cx="2143140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사업자등록번호</a:t>
            </a:r>
            <a:endParaRPr lang="en-US" altLang="ko-KR" sz="1200" dirty="0"/>
          </a:p>
          <a:p>
            <a:pPr algn="ctr"/>
            <a:r>
              <a:rPr lang="en-US" altLang="ko-KR" sz="1200" dirty="0"/>
              <a:t>495-87-02003</a:t>
            </a:r>
            <a:endParaRPr lang="ko-KR" alt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7AC395-57B8-40B5-BA5B-789CC72B41F6}"/>
              </a:ext>
            </a:extLst>
          </p:cNvPr>
          <p:cNvSpPr txBox="1"/>
          <p:nvPr/>
        </p:nvSpPr>
        <p:spPr>
          <a:xfrm>
            <a:off x="357158" y="5373216"/>
            <a:ext cx="7600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※ </a:t>
            </a:r>
            <a:r>
              <a:rPr lang="ko-KR" altLang="en-US" dirty="0"/>
              <a:t>현금송금계좌 </a:t>
            </a:r>
            <a:r>
              <a:rPr lang="en-US" altLang="ko-KR" dirty="0"/>
              <a:t>: </a:t>
            </a:r>
            <a:r>
              <a:rPr lang="ko-KR" altLang="en-US" dirty="0"/>
              <a:t>국민은행    </a:t>
            </a:r>
            <a:r>
              <a:rPr lang="en-US" altLang="ko-KR" dirty="0"/>
              <a:t>227501-04-426325    </a:t>
            </a:r>
            <a:r>
              <a:rPr lang="ko-KR" altLang="en-US" dirty="0"/>
              <a:t>주식회사 일공일공 </a:t>
            </a:r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136</Words>
  <Application>Microsoft Office PowerPoint</Application>
  <PresentationFormat>화면 슬라이드 쇼(4:3)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굴림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Lim</dc:creator>
  <cp:lastModifiedBy>조광현</cp:lastModifiedBy>
  <cp:revision>137</cp:revision>
  <cp:lastPrinted>2016-01-07T06:09:28Z</cp:lastPrinted>
  <dcterms:created xsi:type="dcterms:W3CDTF">2013-07-30T07:21:36Z</dcterms:created>
  <dcterms:modified xsi:type="dcterms:W3CDTF">2021-04-28T06:35:13Z</dcterms:modified>
</cp:coreProperties>
</file>