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5496"/>
    <a:srgbClr val="0000FF"/>
    <a:srgbClr val="37CBFF"/>
    <a:srgbClr val="ACE4F6"/>
    <a:srgbClr val="94DDF4"/>
    <a:srgbClr val="FFFFCC"/>
    <a:srgbClr val="FFCCFF"/>
    <a:srgbClr val="F06AA3"/>
    <a:srgbClr val="FFABF9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FA3A-4184-4708-B4EB-5137E0332353}" type="datetimeFigureOut">
              <a:rPr lang="ko-KR" altLang="en-US" smtClean="0"/>
              <a:pPr/>
              <a:t>2017/07/19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39E1-5E13-403B-9842-A4ADC05BE56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0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116632" y="118582"/>
            <a:ext cx="6624736" cy="8906836"/>
          </a:xfrm>
          <a:prstGeom prst="roundRect">
            <a:avLst>
              <a:gd name="adj" fmla="val 45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812741"/>
              </p:ext>
            </p:extLst>
          </p:nvPr>
        </p:nvGraphicFramePr>
        <p:xfrm>
          <a:off x="188640" y="899592"/>
          <a:ext cx="6480720" cy="329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32949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="0" dirty="0" smtClean="0">
                          <a:solidFill>
                            <a:srgbClr val="EE5496"/>
                          </a:solidFill>
                        </a:rPr>
                        <a:t>이름                                       회원번호</a:t>
                      </a:r>
                      <a:endParaRPr lang="ko-KR" altLang="en-US" sz="1000" b="0" dirty="0">
                        <a:solidFill>
                          <a:srgbClr val="EE5496"/>
                        </a:solidFill>
                      </a:endParaRPr>
                    </a:p>
                  </a:txBody>
                  <a:tcPr marT="42203" marB="42203" anchor="b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solidFill>
                            <a:srgbClr val="EE5496"/>
                          </a:solidFill>
                        </a:rPr>
                        <a:t>                      연락처</a:t>
                      </a:r>
                      <a:endParaRPr lang="ko-KR" altLang="en-US" sz="1000" dirty="0">
                        <a:solidFill>
                          <a:srgbClr val="EE5496"/>
                        </a:solidFill>
                      </a:endParaRPr>
                    </a:p>
                  </a:txBody>
                  <a:tcPr marT="42203" marB="42203" anchor="b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0" y="1331640"/>
          <a:ext cx="6480721" cy="56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486"/>
                <a:gridCol w="1945802"/>
                <a:gridCol w="2016224"/>
                <a:gridCol w="1872209"/>
              </a:tblGrid>
              <a:tr h="5656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결재</a:t>
                      </a:r>
                      <a:endParaRPr lang="en-US" altLang="ko-KR" sz="1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금액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F9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                       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            </a:t>
                      </a:r>
                    </a:p>
                    <a:p>
                      <a:pPr algn="l" latinLnBrk="1"/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 </a:t>
                      </a:r>
                    </a:p>
                    <a:p>
                      <a:pPr algn="l" latinLnBrk="1"/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 </a:t>
                      </a: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통장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입금자명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</a:t>
                      </a:r>
                      <a:endParaRPr lang="en-US" altLang="ko-KR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   </a:t>
                      </a: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현금</a:t>
                      </a:r>
                      <a:endParaRPr lang="en-US" altLang="ko-KR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   </a:t>
                      </a:r>
                      <a:endParaRPr lang="en-US" altLang="ko-KR" sz="10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                        </a:t>
                      </a: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AB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0" y="6251334"/>
          <a:ext cx="6480719" cy="1324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48"/>
                <a:gridCol w="708055"/>
                <a:gridCol w="1368153"/>
                <a:gridCol w="504056"/>
                <a:gridCol w="1656184"/>
                <a:gridCol w="792088"/>
                <a:gridCol w="1224135"/>
              </a:tblGrid>
              <a:tr h="260252">
                <a:tc grid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받는 사람 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3F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149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전화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수량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rgbClr val="FFABF9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</a:tr>
              <a:tr h="2642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성명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전화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수량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b="1" dirty="0" smtClean="0">
                        <a:solidFill>
                          <a:srgbClr val="FFABF9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</a:tr>
              <a:tr h="264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AB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배송지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3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471"/>
              </p:ext>
            </p:extLst>
          </p:nvPr>
        </p:nvGraphicFramePr>
        <p:xfrm>
          <a:off x="188640" y="8123384"/>
          <a:ext cx="6480719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9"/>
              </a:tblGrid>
              <a:tr h="213055"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               2017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년          월         일            </a:t>
                      </a:r>
                      <a:r>
                        <a:rPr lang="ko-KR" altLang="en-US" sz="10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신청인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대리인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:                        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          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인</a:t>
                      </a:r>
                      <a:r>
                        <a:rPr lang="en-US" altLang="ko-K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en-US" altLang="ko-KR" sz="7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7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서명필수</a:t>
                      </a:r>
                      <a:r>
                        <a:rPr lang="en-US" altLang="ko-KR" sz="7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7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latinLnBrk="1"/>
                      <a:endParaRPr lang="ko-KR" altLang="en-US" sz="3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7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주식회사 </a:t>
                      </a:r>
                      <a:r>
                        <a:rPr lang="ko-KR" altLang="en-US" sz="900" b="1" dirty="0" err="1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지젠</a:t>
                      </a:r>
                      <a:r>
                        <a:rPr lang="en-US" altLang="ko-KR" sz="900" b="1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ITN</a:t>
                      </a:r>
                      <a:r>
                        <a:rPr lang="ko-KR" altLang="en-US" sz="900" b="1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서울시 강남구 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언주로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527, 10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층 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역삼동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9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강남텔레피아빌딩</a:t>
                      </a:r>
                      <a:r>
                        <a:rPr lang="en-US" altLang="ko-KR" sz="9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en-US" altLang="ko-KR" sz="900" b="1" dirty="0" smtClean="0">
                          <a:solidFill>
                            <a:srgbClr val="5BD4FF"/>
                          </a:solidFill>
                          <a:latin typeface="+mn-ea"/>
                        </a:rPr>
                        <a:t> http://iblin.co.kr</a:t>
                      </a:r>
                      <a:endParaRPr lang="ko-KR" altLang="en-US" sz="900" b="1" dirty="0">
                        <a:solidFill>
                          <a:srgbClr val="37CBFF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30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E-mail</a:t>
                      </a:r>
                      <a:r>
                        <a:rPr lang="en-US" altLang="ko-KR" sz="1000" b="1" dirty="0" smtClean="0">
                          <a:solidFill>
                            <a:srgbClr val="00A7E2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gezenitn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 naver.com     </a:t>
                      </a:r>
                      <a:r>
                        <a:rPr lang="ko-KR" altLang="en-US" sz="10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전화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1833-5436     </a:t>
                      </a:r>
                      <a:r>
                        <a:rPr lang="ko-KR" altLang="en-US" sz="1000" b="1" dirty="0" smtClean="0">
                          <a:solidFill>
                            <a:srgbClr val="5BD4FF"/>
                          </a:solidFill>
                          <a:latin typeface="+mn-ea"/>
                          <a:ea typeface="+mn-ea"/>
                        </a:rPr>
                        <a:t>팩스</a:t>
                      </a: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070-5096-2168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372030" y="251520"/>
            <a:ext cx="24971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>
                <a:solidFill>
                  <a:srgbClr val="F06AA3"/>
                </a:solidFill>
                <a:latin typeface="HY견명조" pitchFamily="18" charset="-127"/>
                <a:ea typeface="HY견명조" pitchFamily="18" charset="-127"/>
              </a:rPr>
              <a:t>상품구매서</a:t>
            </a:r>
            <a:endParaRPr lang="ko-KR" altLang="en-US" sz="2800" dirty="0">
              <a:solidFill>
                <a:srgbClr val="F06AA3"/>
              </a:solidFill>
            </a:endParaRPr>
          </a:p>
        </p:txBody>
      </p:sp>
      <p:pic>
        <p:nvPicPr>
          <p:cNvPr id="9" name="그림 8" descr="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656" y="251520"/>
            <a:ext cx="1370150" cy="360040"/>
          </a:xfrm>
          <a:prstGeom prst="rect">
            <a:avLst/>
          </a:prstGeom>
        </p:spPr>
      </p:pic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6704"/>
              </p:ext>
            </p:extLst>
          </p:nvPr>
        </p:nvGraphicFramePr>
        <p:xfrm>
          <a:off x="188640" y="1979712"/>
          <a:ext cx="6480721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486"/>
                <a:gridCol w="1567248"/>
                <a:gridCol w="953978"/>
                <a:gridCol w="1635391"/>
                <a:gridCol w="1677618"/>
              </a:tblGrid>
              <a:tr h="32403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</a:t>
                      </a:r>
                      <a:endParaRPr lang="en-US" altLang="ko-KR" sz="10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결재 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카드사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카드번호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85D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5D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5D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5D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4036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F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카드주 명</a:t>
                      </a: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유효일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할부개월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E0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모서리가 둥근 직사각형 10"/>
          <p:cNvSpPr/>
          <p:nvPr/>
        </p:nvSpPr>
        <p:spPr>
          <a:xfrm>
            <a:off x="5157192" y="307048"/>
            <a:ext cx="1497420" cy="360040"/>
          </a:xfrm>
          <a:prstGeom prst="roundRect">
            <a:avLst/>
          </a:prstGeom>
          <a:noFill/>
          <a:ln w="3175">
            <a:solidFill>
              <a:srgbClr val="F06A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</a:rPr>
              <a:t>센터명 </a:t>
            </a:r>
            <a:r>
              <a:rPr lang="en-US" altLang="ko-KR" sz="1100" dirty="0" smtClean="0">
                <a:solidFill>
                  <a:schemeClr val="tx1"/>
                </a:solidFill>
              </a:rPr>
              <a:t>: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743653"/>
              </p:ext>
            </p:extLst>
          </p:nvPr>
        </p:nvGraphicFramePr>
        <p:xfrm>
          <a:off x="188640" y="2737075"/>
          <a:ext cx="6480718" cy="341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407590"/>
                <a:gridCol w="477444"/>
                <a:gridCol w="545650"/>
                <a:gridCol w="886681"/>
                <a:gridCol w="1091299"/>
                <a:gridCol w="919926"/>
              </a:tblGrid>
              <a:tr h="2518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품목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  <a:endParaRPr lang="en-US" altLang="ko-KR" sz="105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단위</a:t>
                      </a:r>
                      <a:endParaRPr lang="en-US" altLang="ko-KR" sz="105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수량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단가</a:t>
                      </a:r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금액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비고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74093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아이블린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2.0L×9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병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아이블린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0.45L×20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병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블링이</a:t>
                      </a:r>
                      <a:endParaRPr lang="en-US" altLang="ko-KR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30ø×70mm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ea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선식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900g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ea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헤라클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180g(6g×30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727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시원쿨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137.5g(5.5g×25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CPE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550mg×240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캡슐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칼슘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캡슐</a:t>
                      </a: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×2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병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ea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대금환</a:t>
                      </a:r>
                      <a:endParaRPr lang="en-US" altLang="ko-KR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120g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ea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닥터세르쎄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3.5mg×8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개</a:t>
                      </a:r>
                      <a:endParaRPr lang="en-US" altLang="ko-KR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닥터영양밸런스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7g×30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870"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50" b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내몸에초록</a:t>
                      </a:r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2g×25</a:t>
                      </a:r>
                      <a:r>
                        <a:rPr lang="ko-KR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포</a:t>
                      </a: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box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T="49530" marB="49530" anchor="ctr"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1124744" y="7668344"/>
            <a:ext cx="4959796" cy="418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n-US" altLang="ko-KR" sz="900" spc="-20" dirty="0" smtClean="0">
                <a:latin typeface="+mn-ea"/>
              </a:rPr>
              <a:t>1. </a:t>
            </a:r>
            <a:r>
              <a:rPr lang="ko-KR" altLang="en-US" sz="900" spc="-20" dirty="0" smtClean="0">
                <a:latin typeface="+mn-ea"/>
              </a:rPr>
              <a:t>주소를 정확히 기재하지 않아  재 배송 될 경우  본인 부담금 </a:t>
            </a:r>
            <a:r>
              <a:rPr lang="en-US" altLang="ko-KR" sz="900" spc="-20" dirty="0" smtClean="0">
                <a:latin typeface="+mn-ea"/>
              </a:rPr>
              <a:t>6,200</a:t>
            </a:r>
            <a:r>
              <a:rPr lang="ko-KR" altLang="en-US" sz="900" spc="-20" dirty="0" smtClean="0">
                <a:latin typeface="+mn-ea"/>
              </a:rPr>
              <a:t>원이 발생합니다</a:t>
            </a:r>
            <a:r>
              <a:rPr lang="en-US" altLang="ko-KR" sz="900" spc="-20" dirty="0" smtClean="0">
                <a:latin typeface="+mn-ea"/>
              </a:rPr>
              <a:t>.</a:t>
            </a:r>
          </a:p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en-US" altLang="ko-KR" sz="900" spc="-20" dirty="0" smtClean="0">
                <a:latin typeface="+mn-ea"/>
              </a:rPr>
              <a:t>2. </a:t>
            </a:r>
            <a:r>
              <a:rPr lang="ko-KR" altLang="en-US" sz="900" spc="-20" dirty="0" smtClean="0">
                <a:latin typeface="+mn-ea"/>
              </a:rPr>
              <a:t>통장으로 입금하실 분은  </a:t>
            </a:r>
            <a:r>
              <a:rPr lang="ko-KR" altLang="en-US" sz="1050" b="1" spc="-20" dirty="0" smtClean="0">
                <a:solidFill>
                  <a:srgbClr val="0000FF"/>
                </a:solidFill>
                <a:latin typeface="+mn-ea"/>
              </a:rPr>
              <a:t>국민은행 </a:t>
            </a:r>
            <a:r>
              <a:rPr lang="en-US" altLang="ko-KR" sz="1050" b="1" spc="-20" dirty="0" smtClean="0">
                <a:solidFill>
                  <a:srgbClr val="0000FF"/>
                </a:solidFill>
                <a:latin typeface="+mn-ea"/>
              </a:rPr>
              <a:t>:  360137-04-008618 </a:t>
            </a:r>
            <a:r>
              <a:rPr lang="ko-KR" altLang="en-US" sz="900" spc="-20" dirty="0" smtClean="0">
                <a:latin typeface="+mn-ea"/>
              </a:rPr>
              <a:t>으로 입금하시기 바랍니다</a:t>
            </a:r>
            <a:r>
              <a:rPr lang="en-US" altLang="ko-KR" sz="900" spc="-20" dirty="0" smtClean="0">
                <a:latin typeface="+mn-ea"/>
              </a:rPr>
              <a:t>.</a:t>
            </a:r>
            <a:endParaRPr lang="ko-KR" altLang="en-US" sz="900" spc="-20" dirty="0"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47539" y="7711777"/>
            <a:ext cx="676647" cy="3166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주의</a:t>
            </a:r>
            <a:r>
              <a:rPr lang="en-US" altLang="ko-KR" sz="1400" dirty="0" smtClean="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!</a:t>
            </a:r>
            <a:endParaRPr lang="ko-KR" altLang="en-US" sz="1400" dirty="0">
              <a:solidFill>
                <a:srgbClr val="FF0000"/>
              </a:solidFill>
              <a:latin typeface="HY견명조" pitchFamily="18" charset="-127"/>
              <a:ea typeface="HY견명조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480590" y="266342"/>
            <a:ext cx="72008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rgbClr val="F06AA3"/>
                </a:solidFill>
                <a:latin typeface="HY견고딕" pitchFamily="18" charset="-127"/>
                <a:ea typeface="HY견고딕" pitchFamily="18" charset="-127"/>
              </a:rPr>
              <a:t>ITN</a:t>
            </a:r>
            <a:endParaRPr lang="ko-KR" altLang="en-US" sz="1600" dirty="0">
              <a:solidFill>
                <a:srgbClr val="F06AA3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4603</TotalTime>
  <Words>179</Words>
  <Application>Microsoft Office PowerPoint</Application>
  <PresentationFormat>화면 슬라이드 쇼(4:3)</PresentationFormat>
  <Paragraphs>83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2</dc:creator>
  <cp:lastModifiedBy>USER2</cp:lastModifiedBy>
  <cp:revision>32</cp:revision>
  <cp:lastPrinted>2017-04-10T08:29:41Z</cp:lastPrinted>
  <dcterms:created xsi:type="dcterms:W3CDTF">2016-10-11T12:27:42Z</dcterms:created>
  <dcterms:modified xsi:type="dcterms:W3CDTF">2017-07-19T02:53:30Z</dcterms:modified>
</cp:coreProperties>
</file>